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 varScale="1">
        <p:scale>
          <a:sx n="110" d="100"/>
          <a:sy n="11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Common Tandem Conjugates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622430" y="1327593"/>
            <a:ext cx="63317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Compatible with PE and PE-Cy7, 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Relatively bright with low background, 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No false-positive results from tandem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degradation 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2880" indent="-182880">
              <a:buFont typeface="Arial" pitchFamily="34" charset="0"/>
              <a:buChar char="•"/>
            </a:pPr>
            <a:endParaRPr lang="en-GB" dirty="0" smtClean="0">
              <a:solidFill>
                <a:srgbClr val="FF0066"/>
              </a:solidFill>
              <a:cs typeface="Arial" pitchFamily="34" charset="0"/>
            </a:endParaRPr>
          </a:p>
          <a:p>
            <a:pPr marL="182880" indent="-182880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Cy5 is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excited by a 633 nm/635 nm red laser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Compatible with FITC and PE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Bright fluorochrome, however will non-specifically bind to Fc receptors</a:t>
            </a:r>
          </a:p>
          <a:p>
            <a:pPr marL="182880" indent="-182880">
              <a:buFont typeface="Arial" pitchFamily="34" charset="0"/>
              <a:buChar char="•"/>
            </a:pPr>
            <a:endParaRPr lang="en-GB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2880" indent="-182880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Minimal compensation with FITC and PE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Very bright fluorochrome, but exhibits high non-specific binding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Susceptible to degradation upon exposure to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paraformaldehyde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2880" indent="-182880">
              <a:buFont typeface="Arial" pitchFamily="34" charset="0"/>
              <a:buChar char="•"/>
            </a:pPr>
            <a:endParaRPr lang="en-GB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2880" indent="-182880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Compatible with APC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Relatively dim fluorochrome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Very susceptible to degradation if exposed to PFA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Photo-unstable</a:t>
            </a:r>
          </a:p>
          <a:p>
            <a:endParaRPr lang="en-GB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30" name="Picture 29" descr="str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69081"/>
            <a:ext cx="9144000" cy="73495"/>
          </a:xfrm>
          <a:prstGeom prst="rect">
            <a:avLst/>
          </a:prstGeom>
        </p:spPr>
      </p:pic>
      <p:pic>
        <p:nvPicPr>
          <p:cNvPr id="31" name="Picture 30" descr="str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66573"/>
            <a:ext cx="9144000" cy="73495"/>
          </a:xfrm>
          <a:prstGeom prst="rect">
            <a:avLst/>
          </a:prstGeom>
        </p:spPr>
      </p:pic>
      <p:pic>
        <p:nvPicPr>
          <p:cNvPr id="32" name="Picture 31" descr="str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79381"/>
            <a:ext cx="9144000" cy="7349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52092" y="1552755"/>
            <a:ext cx="1757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PerCP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/Cy5.5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5259" y="2757578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PE/Cy5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8263" y="3971027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PE/Cy7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738" y="516722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APC/Cy7</a:t>
            </a:r>
            <a:endParaRPr lang="en-US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122</TotalTime>
  <Words>88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Common Tandem Conjugates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9</cp:revision>
  <dcterms:created xsi:type="dcterms:W3CDTF">2012-04-18T21:07:47Z</dcterms:created>
  <dcterms:modified xsi:type="dcterms:W3CDTF">2012-06-27T21:00:59Z</dcterms:modified>
</cp:coreProperties>
</file>