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35" autoAdjust="0"/>
  </p:normalViewPr>
  <p:slideViewPr>
    <p:cSldViewPr snapToGrid="0">
      <p:cViewPr>
        <p:scale>
          <a:sx n="90" d="100"/>
          <a:sy n="90" d="100"/>
        </p:scale>
        <p:origin x="-146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18749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36"/>
            <a:ext cx="8229600" cy="99081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Myriad Pro Light" pitchFamily="34" charset="0"/>
              </a:rPr>
              <a:t>GPI Anchoring</a:t>
            </a:r>
            <a:endParaRPr lang="en-US" sz="4000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83785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58" name="TextBox 2"/>
          <p:cNvSpPr txBox="1">
            <a:spLocks noChangeArrowheads="1"/>
          </p:cNvSpPr>
          <p:nvPr/>
        </p:nvSpPr>
        <p:spPr bwMode="auto">
          <a:xfrm>
            <a:off x="191386" y="1155700"/>
            <a:ext cx="876052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err="1"/>
              <a:t>Glycosylphosphatidylinositol</a:t>
            </a:r>
            <a:r>
              <a:rPr lang="en-US" sz="1600" dirty="0"/>
              <a:t> (</a:t>
            </a:r>
            <a:r>
              <a:rPr lang="en-US" sz="1600" b="1" dirty="0"/>
              <a:t>GPI anchor</a:t>
            </a:r>
            <a:r>
              <a:rPr lang="en-US" sz="1600" dirty="0"/>
              <a:t>) is a </a:t>
            </a:r>
            <a:r>
              <a:rPr lang="en-US" sz="1600" dirty="0" err="1"/>
              <a:t>glycolipid</a:t>
            </a:r>
            <a:r>
              <a:rPr lang="en-US" sz="1600" dirty="0"/>
              <a:t> that can be attached to the C-terminus of a protein </a:t>
            </a:r>
            <a:r>
              <a:rPr lang="en-US" sz="1600" dirty="0" smtClean="0"/>
              <a:t>during posttranslational </a:t>
            </a:r>
            <a:r>
              <a:rPr lang="en-US" sz="1600" dirty="0"/>
              <a:t>modification. It is composed of a </a:t>
            </a:r>
            <a:r>
              <a:rPr lang="en-US" sz="1600" dirty="0" err="1"/>
              <a:t>phosphatidylinositol</a:t>
            </a:r>
            <a:r>
              <a:rPr lang="en-US" sz="1600" dirty="0"/>
              <a:t> group linked through a carbohydrate-containing linker (glucosamine and mannose </a:t>
            </a:r>
            <a:r>
              <a:rPr lang="en-US" sz="1600" dirty="0" err="1"/>
              <a:t>glycosidically</a:t>
            </a:r>
            <a:r>
              <a:rPr lang="en-US" sz="1600" dirty="0"/>
              <a:t> bound to the </a:t>
            </a:r>
            <a:r>
              <a:rPr lang="en-US" sz="1600" dirty="0" err="1"/>
              <a:t>inositol</a:t>
            </a:r>
            <a:r>
              <a:rPr lang="en-US" sz="1600" dirty="0"/>
              <a:t> residue) to the C-terminal amino acid of a mature protein.</a:t>
            </a:r>
          </a:p>
        </p:txBody>
      </p:sp>
      <p:pic>
        <p:nvPicPr>
          <p:cNvPr id="59" name="Picture 2" descr="GPI-Anch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280" y="2404473"/>
            <a:ext cx="4077659" cy="3358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TextBox 4"/>
          <p:cNvSpPr txBox="1">
            <a:spLocks noChangeArrowheads="1"/>
          </p:cNvSpPr>
          <p:nvPr/>
        </p:nvSpPr>
        <p:spPr bwMode="auto">
          <a:xfrm>
            <a:off x="4940448" y="2534721"/>
            <a:ext cx="394837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/>
              <a:t>Their functionality ranges from enzymatic to antigenic and adhesion. GPI anchors direct proteins to membrane locations such as apical surfaces and lipid rafts. GPI-anchored proteins also play a critical role in a variety of receptor-mediated signal transduction pathways.</a:t>
            </a:r>
          </a:p>
        </p:txBody>
      </p:sp>
      <p:sp>
        <p:nvSpPr>
          <p:cNvPr id="61" name="TextBox 5"/>
          <p:cNvSpPr txBox="1">
            <a:spLocks noChangeArrowheads="1"/>
          </p:cNvSpPr>
          <p:nvPr/>
        </p:nvSpPr>
        <p:spPr bwMode="auto">
          <a:xfrm>
            <a:off x="4990140" y="4717607"/>
            <a:ext cx="34417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CD55 and CD59 are two GPI-anchored proteins that protect cells against complement.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229</TotalTime>
  <Words>60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GPI Anchoring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21</cp:revision>
  <dcterms:created xsi:type="dcterms:W3CDTF">2012-04-18T21:07:47Z</dcterms:created>
  <dcterms:modified xsi:type="dcterms:W3CDTF">2012-07-30T18:12:08Z</dcterms:modified>
</cp:coreProperties>
</file>