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35" autoAdjust="0"/>
  </p:normalViewPr>
  <p:slideViewPr>
    <p:cSldViewPr snapToGrid="0">
      <p:cViewPr>
        <p:scale>
          <a:sx n="90" d="100"/>
          <a:sy n="90" d="100"/>
        </p:scale>
        <p:origin x="-1464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41062-7E7C-411F-B0A7-26BAC1B096F6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1B69C-CF21-4546-9331-9A844BBCA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1B69C-CF21-4546-9331-9A844BBCAF1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118749"/>
            <a:ext cx="9144000" cy="116128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136"/>
            <a:ext cx="8229600" cy="99081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Myriad Pro Light" pitchFamily="34" charset="0"/>
              </a:rPr>
              <a:t>Glycosylation</a:t>
            </a:r>
            <a:endParaRPr lang="en-US" sz="4000" dirty="0">
              <a:solidFill>
                <a:schemeClr val="bg1"/>
              </a:solidFill>
              <a:latin typeface="Myriad Pro Light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37" y="6283785"/>
            <a:ext cx="2366665" cy="576470"/>
            <a:chOff x="16737" y="6231317"/>
            <a:chExt cx="2366665" cy="576470"/>
          </a:xfrm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sp>
        <p:nvSpPr>
          <p:cNvPr id="54" name="TextBox 4"/>
          <p:cNvSpPr txBox="1">
            <a:spLocks noChangeArrowheads="1"/>
          </p:cNvSpPr>
          <p:nvPr/>
        </p:nvSpPr>
        <p:spPr bwMode="auto">
          <a:xfrm>
            <a:off x="797443" y="4316820"/>
            <a:ext cx="80792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/>
              <a:t>Functions:</a:t>
            </a:r>
          </a:p>
          <a:p>
            <a:pPr marL="182880" indent="-182880">
              <a:buFont typeface="Arial" charset="0"/>
              <a:buChar char="•"/>
            </a:pPr>
            <a:r>
              <a:rPr lang="en-US" dirty="0"/>
              <a:t>Assists in proper protein folding in ER and Golgi.</a:t>
            </a:r>
          </a:p>
          <a:p>
            <a:pPr marL="182880" indent="-182880">
              <a:buFont typeface="Arial" charset="0"/>
              <a:buChar char="•"/>
            </a:pPr>
            <a:r>
              <a:rPr lang="en-US" dirty="0"/>
              <a:t>Exerts net negative charge to the cell surface.</a:t>
            </a:r>
          </a:p>
          <a:p>
            <a:pPr marL="182880" indent="-182880">
              <a:buFont typeface="Arial" charset="0"/>
              <a:buChar char="•"/>
            </a:pPr>
            <a:r>
              <a:rPr lang="en-US" dirty="0"/>
              <a:t>Major component of extracellular matrix and mucosal secretions.</a:t>
            </a:r>
          </a:p>
          <a:p>
            <a:pPr marL="182880" indent="-182880">
              <a:buFont typeface="Arial" charset="0"/>
              <a:buChar char="•"/>
            </a:pPr>
            <a:r>
              <a:rPr lang="en-US" dirty="0"/>
              <a:t>Improve the half-life of proteins in blood.</a:t>
            </a:r>
          </a:p>
          <a:p>
            <a:pPr marL="182880" indent="-182880">
              <a:buFont typeface="Arial" charset="0"/>
              <a:buChar char="•"/>
            </a:pPr>
            <a:r>
              <a:rPr lang="en-US" dirty="0"/>
              <a:t>Serve as </a:t>
            </a:r>
            <a:r>
              <a:rPr lang="en-US" dirty="0" err="1"/>
              <a:t>ligands</a:t>
            </a:r>
            <a:r>
              <a:rPr lang="en-US" dirty="0"/>
              <a:t> for </a:t>
            </a:r>
            <a:r>
              <a:rPr lang="en-US" dirty="0" err="1"/>
              <a:t>lectins</a:t>
            </a:r>
            <a:r>
              <a:rPr lang="en-US" dirty="0"/>
              <a:t> (</a:t>
            </a:r>
            <a:r>
              <a:rPr lang="en-US" dirty="0" err="1"/>
              <a:t>Galectins</a:t>
            </a:r>
            <a:r>
              <a:rPr lang="en-US" dirty="0"/>
              <a:t>, </a:t>
            </a:r>
            <a:r>
              <a:rPr lang="en-US" dirty="0" err="1"/>
              <a:t>Selectins</a:t>
            </a:r>
            <a:r>
              <a:rPr lang="en-US" dirty="0"/>
              <a:t>, </a:t>
            </a:r>
            <a:r>
              <a:rPr lang="en-US" dirty="0" err="1"/>
              <a:t>Siglecs</a:t>
            </a:r>
            <a:r>
              <a:rPr lang="en-US" dirty="0"/>
              <a:t>, etc.).</a:t>
            </a:r>
          </a:p>
        </p:txBody>
      </p:sp>
      <p:pic>
        <p:nvPicPr>
          <p:cNvPr id="55" name="Picture 2" descr="http://www.glycosciences.de/dfg/glypro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973664" y="1835895"/>
            <a:ext cx="2305215" cy="2592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55" descr="http://genomebiology.com/content/figures/gb-2005-6-11-236-1-l.jpg"/>
          <p:cNvPicPr>
            <a:picLocks noChangeAspect="1" noChangeArrowheads="1"/>
          </p:cNvPicPr>
          <p:nvPr/>
        </p:nvPicPr>
        <p:blipFill>
          <a:blip r:embed="rId5" cstate="print"/>
          <a:srcRect l="24052" t="56024" r="22627" b="25061"/>
          <a:stretch>
            <a:fillRect/>
          </a:stretch>
        </p:blipFill>
        <p:spPr bwMode="auto">
          <a:xfrm>
            <a:off x="3819519" y="2036599"/>
            <a:ext cx="5078413" cy="236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TextBox 56"/>
          <p:cNvSpPr txBox="1"/>
          <p:nvPr/>
        </p:nvSpPr>
        <p:spPr>
          <a:xfrm>
            <a:off x="180753" y="1137684"/>
            <a:ext cx="88037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>
              <a:buFont typeface="Arial" pitchFamily="34" charset="0"/>
              <a:buChar char="•"/>
            </a:pPr>
            <a:r>
              <a:rPr lang="en-US" dirty="0" smtClean="0"/>
              <a:t>Enzymatic process that links </a:t>
            </a:r>
            <a:r>
              <a:rPr lang="en-US" dirty="0" err="1" smtClean="0"/>
              <a:t>saccharides</a:t>
            </a:r>
            <a:r>
              <a:rPr lang="en-US" dirty="0" smtClean="0"/>
              <a:t> to produce </a:t>
            </a:r>
            <a:r>
              <a:rPr lang="en-US" dirty="0" err="1" smtClean="0"/>
              <a:t>glycans</a:t>
            </a:r>
            <a:r>
              <a:rPr lang="en-US" dirty="0" smtClean="0"/>
              <a:t>, attached to proteins, lipids, or other organic molecules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226</TotalTime>
  <Words>60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Glycosylation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Dzung Nguyen</cp:lastModifiedBy>
  <cp:revision>20</cp:revision>
  <dcterms:created xsi:type="dcterms:W3CDTF">2012-04-18T21:07:47Z</dcterms:created>
  <dcterms:modified xsi:type="dcterms:W3CDTF">2012-07-30T18:08:40Z</dcterms:modified>
</cp:coreProperties>
</file>