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05" autoAdjust="0"/>
  </p:normalViewPr>
  <p:slideViewPr>
    <p:cSldViewPr snapToGrid="0">
      <p:cViewPr>
        <p:scale>
          <a:sx n="90" d="100"/>
          <a:sy n="90" d="100"/>
        </p:scale>
        <p:origin x="-6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Initial studies were performed</a:t>
            </a:r>
            <a:r>
              <a:rPr lang="en-US" sz="1200" baseline="0" dirty="0" smtClean="0"/>
              <a:t> on </a:t>
            </a:r>
            <a:r>
              <a:rPr lang="en-US" sz="1200" dirty="0" smtClean="0"/>
              <a:t>tumor-bearing mice, utilizing the TLR9 ligand, CpG, to invoke potent anti-tumor responses. TLR9 is present within the cell, located on </a:t>
            </a:r>
            <a:r>
              <a:rPr lang="en-US" sz="1200" dirty="0" err="1" smtClean="0"/>
              <a:t>endosomes</a:t>
            </a:r>
            <a:r>
              <a:rPr lang="en-US" sz="1200" smtClean="0"/>
              <a:t>. Upon </a:t>
            </a:r>
            <a:r>
              <a:rPr lang="en-US" sz="1200" dirty="0" smtClean="0"/>
              <a:t>stimulation with</a:t>
            </a:r>
            <a:r>
              <a:rPr lang="en-US" sz="1200" baseline="0" dirty="0" smtClean="0"/>
              <a:t> IFN</a:t>
            </a:r>
            <a:r>
              <a:rPr lang="el-GR" sz="1200" baseline="0" dirty="0" smtClean="0"/>
              <a:t>α</a:t>
            </a:r>
            <a:r>
              <a:rPr lang="en-US" sz="1200" baseline="0" dirty="0" smtClean="0"/>
              <a:t>, MDSCs can differentiate into macrophages or dendritic cells.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18749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36"/>
            <a:ext cx="8229600" cy="99081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IFN</a:t>
            </a:r>
            <a:r>
              <a:rPr lang="el-GR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 Induces MDSC Maturation and Loss of Suppressive Function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326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5343894" y="1673609"/>
            <a:ext cx="380010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Treatment of plasmacytoid dendritic cells with CpG DNA leads to the production of inflammatory cytokines like interferon alpha (IFN-</a:t>
            </a:r>
            <a:r>
              <a:rPr lang="el-GR" sz="2000" dirty="0" smtClean="0"/>
              <a:t>α</a:t>
            </a:r>
            <a:r>
              <a:rPr lang="en-US" sz="2000" dirty="0" smtClean="0"/>
              <a:t>).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IFN-</a:t>
            </a:r>
            <a:r>
              <a:rPr lang="el-GR" sz="2000" dirty="0" smtClean="0"/>
              <a:t>α</a:t>
            </a:r>
            <a:r>
              <a:rPr lang="en-US" sz="2000" dirty="0" smtClean="0"/>
              <a:t> increases the expression of maturation markers on MDSCs, allowing them to mature and lose immunosuppressive function.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Adapted from: Zoglmeier, C. </a:t>
            </a:r>
            <a:r>
              <a:rPr lang="en-US" sz="2000" i="1" dirty="0" smtClean="0"/>
              <a:t>et al</a:t>
            </a:r>
            <a:r>
              <a:rPr lang="en-US" sz="2000" dirty="0" smtClean="0"/>
              <a:t>. 2011. </a:t>
            </a:r>
            <a:r>
              <a:rPr lang="en-US" sz="2000" i="1" dirty="0" smtClean="0"/>
              <a:t>Clin. Cancer. Res</a:t>
            </a:r>
            <a:r>
              <a:rPr lang="en-US" sz="2000" dirty="0" smtClean="0"/>
              <a:t>. 17:1765.</a:t>
            </a:r>
            <a:endParaRPr lang="en-US" sz="20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-286945" y="1421864"/>
            <a:ext cx="5607637" cy="5154267"/>
            <a:chOff x="-832599" y="914400"/>
            <a:chExt cx="8111183" cy="6708090"/>
          </a:xfrm>
        </p:grpSpPr>
        <p:pic>
          <p:nvPicPr>
            <p:cNvPr id="11" name="Picture 3" descr="\\dopus\groups\marketing\Dzung_Files\Web cell pdf\png\dendritic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1" y="1752600"/>
              <a:ext cx="3454066" cy="2590800"/>
            </a:xfrm>
            <a:prstGeom prst="rect">
              <a:avLst/>
            </a:prstGeom>
            <a:noFill/>
          </p:spPr>
        </p:pic>
        <p:cxnSp>
          <p:nvCxnSpPr>
            <p:cNvPr id="15" name="Straight Connector 14"/>
            <p:cNvCxnSpPr/>
            <p:nvPr/>
          </p:nvCxnSpPr>
          <p:spPr>
            <a:xfrm flipH="1">
              <a:off x="2771896" y="5544648"/>
              <a:ext cx="300013" cy="4123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1981200" y="4038600"/>
              <a:ext cx="304800" cy="3048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295400" y="2743200"/>
              <a:ext cx="685800" cy="685800"/>
              <a:chOff x="3886200" y="4343400"/>
              <a:chExt cx="685800" cy="6858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3886200" y="43434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9" name="Group 19"/>
              <p:cNvGrpSpPr/>
              <p:nvPr/>
            </p:nvGrpSpPr>
            <p:grpSpPr>
              <a:xfrm>
                <a:off x="4038600" y="4724400"/>
                <a:ext cx="228600" cy="244548"/>
                <a:chOff x="5413083" y="468839"/>
                <a:chExt cx="375234" cy="549348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1248701">
                  <a:off x="5413083" y="468839"/>
                  <a:ext cx="152400" cy="473149"/>
                </a:xfrm>
                <a:custGeom>
                  <a:avLst/>
                  <a:gdLst>
                    <a:gd name="connsiteX0" fmla="*/ 0 w 244548"/>
                    <a:gd name="connsiteY0" fmla="*/ 0 h 701749"/>
                    <a:gd name="connsiteX1" fmla="*/ 0 w 244548"/>
                    <a:gd name="connsiteY1" fmla="*/ 0 h 701749"/>
                    <a:gd name="connsiteX2" fmla="*/ 21265 w 244548"/>
                    <a:gd name="connsiteY2" fmla="*/ 95693 h 701749"/>
                    <a:gd name="connsiteX3" fmla="*/ 31897 w 244548"/>
                    <a:gd name="connsiteY3" fmla="*/ 127590 h 701749"/>
                    <a:gd name="connsiteX4" fmla="*/ 74427 w 244548"/>
                    <a:gd name="connsiteY4" fmla="*/ 191386 h 701749"/>
                    <a:gd name="connsiteX5" fmla="*/ 127590 w 244548"/>
                    <a:gd name="connsiteY5" fmla="*/ 233916 h 701749"/>
                    <a:gd name="connsiteX6" fmla="*/ 191386 w 244548"/>
                    <a:gd name="connsiteY6" fmla="*/ 276446 h 701749"/>
                    <a:gd name="connsiteX7" fmla="*/ 212651 w 244548"/>
                    <a:gd name="connsiteY7" fmla="*/ 308344 h 701749"/>
                    <a:gd name="connsiteX8" fmla="*/ 244548 w 244548"/>
                    <a:gd name="connsiteY8" fmla="*/ 318977 h 701749"/>
                    <a:gd name="connsiteX9" fmla="*/ 244548 w 244548"/>
                    <a:gd name="connsiteY9" fmla="*/ 701749 h 7017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4548" h="701749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7088" y="31898"/>
                        <a:pt x="13340" y="63993"/>
                        <a:pt x="21265" y="95693"/>
                      </a:cubicBezTo>
                      <a:cubicBezTo>
                        <a:pt x="23983" y="106566"/>
                        <a:pt x="26454" y="117793"/>
                        <a:pt x="31897" y="127590"/>
                      </a:cubicBezTo>
                      <a:cubicBezTo>
                        <a:pt x="44309" y="149931"/>
                        <a:pt x="56355" y="173314"/>
                        <a:pt x="74427" y="191386"/>
                      </a:cubicBezTo>
                      <a:cubicBezTo>
                        <a:pt x="136305" y="253261"/>
                        <a:pt x="47101" y="166842"/>
                        <a:pt x="127590" y="233916"/>
                      </a:cubicBezTo>
                      <a:cubicBezTo>
                        <a:pt x="180686" y="278163"/>
                        <a:pt x="135330" y="257762"/>
                        <a:pt x="191386" y="276446"/>
                      </a:cubicBezTo>
                      <a:cubicBezTo>
                        <a:pt x="198474" y="287079"/>
                        <a:pt x="202673" y="300361"/>
                        <a:pt x="212651" y="308344"/>
                      </a:cubicBezTo>
                      <a:cubicBezTo>
                        <a:pt x="221403" y="315345"/>
                        <a:pt x="244548" y="318977"/>
                        <a:pt x="244548" y="318977"/>
                      </a:cubicBezTo>
                      <a:lnTo>
                        <a:pt x="244548" y="701749"/>
                      </a:lnTo>
                    </a:path>
                  </a:pathLst>
                </a:custGeom>
                <a:ln w="38100" cap="rnd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 dirty="0"/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248701" flipH="1">
                  <a:off x="5635917" y="545038"/>
                  <a:ext cx="152400" cy="473149"/>
                </a:xfrm>
                <a:custGeom>
                  <a:avLst/>
                  <a:gdLst>
                    <a:gd name="connsiteX0" fmla="*/ 0 w 244548"/>
                    <a:gd name="connsiteY0" fmla="*/ 0 h 701749"/>
                    <a:gd name="connsiteX1" fmla="*/ 0 w 244548"/>
                    <a:gd name="connsiteY1" fmla="*/ 0 h 701749"/>
                    <a:gd name="connsiteX2" fmla="*/ 21265 w 244548"/>
                    <a:gd name="connsiteY2" fmla="*/ 95693 h 701749"/>
                    <a:gd name="connsiteX3" fmla="*/ 31897 w 244548"/>
                    <a:gd name="connsiteY3" fmla="*/ 127590 h 701749"/>
                    <a:gd name="connsiteX4" fmla="*/ 74427 w 244548"/>
                    <a:gd name="connsiteY4" fmla="*/ 191386 h 701749"/>
                    <a:gd name="connsiteX5" fmla="*/ 127590 w 244548"/>
                    <a:gd name="connsiteY5" fmla="*/ 233916 h 701749"/>
                    <a:gd name="connsiteX6" fmla="*/ 191386 w 244548"/>
                    <a:gd name="connsiteY6" fmla="*/ 276446 h 701749"/>
                    <a:gd name="connsiteX7" fmla="*/ 212651 w 244548"/>
                    <a:gd name="connsiteY7" fmla="*/ 308344 h 701749"/>
                    <a:gd name="connsiteX8" fmla="*/ 244548 w 244548"/>
                    <a:gd name="connsiteY8" fmla="*/ 318977 h 701749"/>
                    <a:gd name="connsiteX9" fmla="*/ 244548 w 244548"/>
                    <a:gd name="connsiteY9" fmla="*/ 701749 h 7017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4548" h="701749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7088" y="31898"/>
                        <a:pt x="13340" y="63993"/>
                        <a:pt x="21265" y="95693"/>
                      </a:cubicBezTo>
                      <a:cubicBezTo>
                        <a:pt x="23983" y="106566"/>
                        <a:pt x="26454" y="117793"/>
                        <a:pt x="31897" y="127590"/>
                      </a:cubicBezTo>
                      <a:cubicBezTo>
                        <a:pt x="44309" y="149931"/>
                        <a:pt x="56355" y="173314"/>
                        <a:pt x="74427" y="191386"/>
                      </a:cubicBezTo>
                      <a:cubicBezTo>
                        <a:pt x="136305" y="253261"/>
                        <a:pt x="47101" y="166842"/>
                        <a:pt x="127590" y="233916"/>
                      </a:cubicBezTo>
                      <a:cubicBezTo>
                        <a:pt x="180686" y="278163"/>
                        <a:pt x="135330" y="257762"/>
                        <a:pt x="191386" y="276446"/>
                      </a:cubicBezTo>
                      <a:cubicBezTo>
                        <a:pt x="198474" y="287079"/>
                        <a:pt x="202673" y="300361"/>
                        <a:pt x="212651" y="308344"/>
                      </a:cubicBezTo>
                      <a:cubicBezTo>
                        <a:pt x="221403" y="315345"/>
                        <a:pt x="244548" y="318977"/>
                        <a:pt x="244548" y="318977"/>
                      </a:cubicBezTo>
                      <a:lnTo>
                        <a:pt x="244548" y="701749"/>
                      </a:lnTo>
                    </a:path>
                  </a:pathLst>
                </a:custGeom>
                <a:ln w="38100" cap="rnd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 dirty="0"/>
                </a:p>
              </p:txBody>
            </p:sp>
          </p:grpSp>
        </p:grpSp>
        <p:pic>
          <p:nvPicPr>
            <p:cNvPr id="22" name="Picture 3" descr="\\dopus\groups\marketing\Dzung_Files\Web cell pdf\png\dendritic.png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3660906" y="1374577"/>
              <a:ext cx="1749117" cy="1311965"/>
            </a:xfrm>
            <a:prstGeom prst="rect">
              <a:avLst/>
            </a:prstGeom>
            <a:noFill/>
          </p:spPr>
        </p:pic>
        <p:pic>
          <p:nvPicPr>
            <p:cNvPr id="23" name="Picture 7" descr="\\dopus\groups\marketing\Dzung_Files\Web cell pdf\png\macrophage.png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4978390" y="1145977"/>
              <a:ext cx="2234984" cy="1676400"/>
            </a:xfrm>
            <a:prstGeom prst="rect">
              <a:avLst/>
            </a:prstGeom>
            <a:noFill/>
          </p:spPr>
        </p:pic>
        <p:cxnSp>
          <p:nvCxnSpPr>
            <p:cNvPr id="24" name="Straight Arrow Connector 23"/>
            <p:cNvCxnSpPr/>
            <p:nvPr/>
          </p:nvCxnSpPr>
          <p:spPr>
            <a:xfrm>
              <a:off x="3581400" y="5638800"/>
              <a:ext cx="0" cy="8382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rot="5856225">
              <a:off x="3327492" y="3172228"/>
              <a:ext cx="1474110" cy="1863099"/>
            </a:xfrm>
            <a:prstGeom prst="arc">
              <a:avLst/>
            </a:prstGeom>
            <a:ln w="28575">
              <a:solidFill>
                <a:schemeClr val="tx1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2691" y="6534667"/>
              <a:ext cx="2707574" cy="480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dirty="0" smtClean="0">
                  <a:solidFill>
                    <a:srgbClr val="FF0000"/>
                  </a:solidFill>
                </a:rPr>
                <a:t>Tumor Promotion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0" y="1066800"/>
              <a:ext cx="1403224" cy="400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 smtClean="0"/>
                <a:t>CpG DNA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2400" y="38862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 smtClean="0"/>
                <a:t>TLR9</a:t>
              </a:r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47800" y="4191000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 smtClean="0"/>
                <a:t>IFN</a:t>
              </a:r>
              <a:r>
                <a:rPr lang="el-GR" sz="1400" dirty="0" smtClean="0"/>
                <a:t>α</a:t>
              </a:r>
              <a:endParaRPr lang="en-US" sz="1400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533184" y="914400"/>
              <a:ext cx="3745400" cy="400561"/>
              <a:chOff x="3609384" y="1219200"/>
              <a:chExt cx="3745400" cy="400561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3609384" y="1219200"/>
                <a:ext cx="1800818" cy="400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dirty="0" smtClean="0"/>
                  <a:t>Dendritic Cell</a:t>
                </a:r>
                <a:endParaRPr lang="en-US" sz="14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484999" y="1219200"/>
                <a:ext cx="1869785" cy="400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dirty="0" smtClean="0"/>
                  <a:t>Macrophage</a:t>
                </a:r>
                <a:endParaRPr lang="en-US" sz="1400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3809999" y="5105400"/>
              <a:ext cx="1355006" cy="400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 smtClean="0"/>
                <a:t>MDSC</a:t>
              </a:r>
              <a:endParaRPr lang="en-US" sz="1400" dirty="0"/>
            </a:p>
          </p:txBody>
        </p:sp>
        <p:sp>
          <p:nvSpPr>
            <p:cNvPr id="34" name="Arc 33"/>
            <p:cNvSpPr/>
            <p:nvPr/>
          </p:nvSpPr>
          <p:spPr>
            <a:xfrm rot="5579535" flipH="1">
              <a:off x="-13908" y="2109314"/>
              <a:ext cx="1942202" cy="1389294"/>
            </a:xfrm>
            <a:prstGeom prst="arc">
              <a:avLst/>
            </a:prstGeom>
            <a:ln w="28575">
              <a:solidFill>
                <a:srgbClr val="00B0F0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Arc 34"/>
            <p:cNvSpPr/>
            <p:nvPr/>
          </p:nvSpPr>
          <p:spPr>
            <a:xfrm rot="17824702" flipV="1">
              <a:off x="1367251" y="3599171"/>
              <a:ext cx="1199873" cy="456586"/>
            </a:xfrm>
            <a:prstGeom prst="arc">
              <a:avLst/>
            </a:prstGeom>
            <a:ln w="28575">
              <a:solidFill>
                <a:srgbClr val="00B0F0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-832599" y="2813960"/>
              <a:ext cx="2026897" cy="560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Plasmacytoid Dendritic Cell</a:t>
              </a:r>
              <a:endParaRPr lang="en-US" sz="1100" dirty="0"/>
            </a:p>
          </p:txBody>
        </p:sp>
        <p:cxnSp>
          <p:nvCxnSpPr>
            <p:cNvPr id="37" name="Straight Connector 36"/>
            <p:cNvCxnSpPr>
              <a:stCxn id="28" idx="0"/>
            </p:cNvCxnSpPr>
            <p:nvPr/>
          </p:nvCxnSpPr>
          <p:spPr>
            <a:xfrm flipV="1">
              <a:off x="685800" y="3352800"/>
              <a:ext cx="762000" cy="53340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/>
            <p:cNvGrpSpPr/>
            <p:nvPr/>
          </p:nvGrpSpPr>
          <p:grpSpPr>
            <a:xfrm>
              <a:off x="4191000" y="3008293"/>
              <a:ext cx="1981200" cy="1019089"/>
              <a:chOff x="3581400" y="2971800"/>
              <a:chExt cx="1981200" cy="1019089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3581400" y="2971800"/>
                <a:ext cx="19812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u="sng" dirty="0" smtClean="0"/>
                  <a:t>Maturation</a:t>
                </a:r>
              </a:p>
              <a:p>
                <a:pPr algn="ctr"/>
                <a:r>
                  <a:rPr lang="en-US" sz="1400" dirty="0" smtClean="0"/>
                  <a:t>Sca1</a:t>
                </a:r>
              </a:p>
              <a:p>
                <a:pPr algn="ctr"/>
                <a:r>
                  <a:rPr lang="en-US" sz="1400" dirty="0" smtClean="0"/>
                  <a:t>Ly6C</a:t>
                </a:r>
              </a:p>
              <a:p>
                <a:pPr algn="ctr"/>
                <a:r>
                  <a:rPr lang="en-US" sz="1400" dirty="0" smtClean="0"/>
                  <a:t>F4/80</a:t>
                </a:r>
                <a:endParaRPr lang="en-US" sz="1400" dirty="0"/>
              </a:p>
            </p:txBody>
          </p:sp>
          <p:cxnSp>
            <p:nvCxnSpPr>
              <p:cNvPr id="40" name="Straight Arrow Connector 39"/>
              <p:cNvCxnSpPr/>
              <p:nvPr/>
            </p:nvCxnSpPr>
            <p:spPr>
              <a:xfrm flipV="1">
                <a:off x="4129647" y="3457489"/>
                <a:ext cx="0" cy="5334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1" name="Picture 2" descr="\\dopus\groups\marketing\Dzung_Files\Web cell pdf\png\MDSC.png"/>
            <p:cNvPicPr>
              <a:picLocks noChangeAspect="1" noChangeArrowheads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2244154" y="3795621"/>
              <a:ext cx="2667001" cy="2000250"/>
            </a:xfrm>
            <a:prstGeom prst="rect">
              <a:avLst/>
            </a:prstGeom>
            <a:noFill/>
          </p:spPr>
        </p:pic>
        <p:cxnSp>
          <p:nvCxnSpPr>
            <p:cNvPr id="42" name="Straight Connector 41"/>
            <p:cNvCxnSpPr/>
            <p:nvPr/>
          </p:nvCxnSpPr>
          <p:spPr>
            <a:xfrm flipV="1">
              <a:off x="1889194" y="3048004"/>
              <a:ext cx="522550" cy="58792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2376586" y="2788354"/>
              <a:ext cx="1482365" cy="4005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 smtClean="0"/>
                <a:t>Endosome</a:t>
              </a:r>
              <a:endParaRPr lang="en-US" sz="1400" dirty="0"/>
            </a:p>
          </p:txBody>
        </p:sp>
        <p:pic>
          <p:nvPicPr>
            <p:cNvPr id="44" name="Picture 8" descr="C:\Users\klau\AppData\Local\Microsoft\Windows\Temporary Internet Files\Content.Outlook\0CNMR0S3\tumor.jpg"/>
            <p:cNvPicPr>
              <a:picLocks noChangeAspect="1" noChangeArrowheads="1"/>
            </p:cNvPicPr>
            <p:nvPr/>
          </p:nvPicPr>
          <p:blipFill>
            <a:blip r:embed="rId8" cstate="screen"/>
            <a:srcRect/>
            <a:stretch>
              <a:fillRect/>
            </a:stretch>
          </p:blipFill>
          <p:spPr bwMode="auto">
            <a:xfrm>
              <a:off x="2667000" y="6477000"/>
              <a:ext cx="1828800" cy="1145490"/>
            </a:xfrm>
            <a:prstGeom prst="rect">
              <a:avLst/>
            </a:prstGeom>
            <a:noFill/>
          </p:spPr>
        </p:pic>
        <p:cxnSp>
          <p:nvCxnSpPr>
            <p:cNvPr id="45" name="Straight Arrow Connector 44"/>
            <p:cNvCxnSpPr/>
            <p:nvPr/>
          </p:nvCxnSpPr>
          <p:spPr>
            <a:xfrm flipV="1">
              <a:off x="5257800" y="2590800"/>
              <a:ext cx="38100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 flipV="1">
              <a:off x="4800600" y="2590800"/>
              <a:ext cx="38100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Arc 46"/>
            <p:cNvSpPr/>
            <p:nvPr/>
          </p:nvSpPr>
          <p:spPr>
            <a:xfrm rot="16445797" flipH="1">
              <a:off x="2884643" y="3334160"/>
              <a:ext cx="768429" cy="2178579"/>
            </a:xfrm>
            <a:prstGeom prst="arc">
              <a:avLst/>
            </a:prstGeom>
            <a:ln w="28575">
              <a:solidFill>
                <a:srgbClr val="00B0F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8" name="Picture 47"/>
            <p:cNvPicPr>
              <a:picLocks noChangeAspect="1" noChangeArrowheads="1"/>
            </p:cNvPicPr>
            <p:nvPr/>
          </p:nvPicPr>
          <p:blipFill>
            <a:blip r:embed="rId9" cstate="screen"/>
            <a:srcRect/>
            <a:stretch>
              <a:fillRect/>
            </a:stretch>
          </p:blipFill>
          <p:spPr bwMode="auto">
            <a:xfrm rot="1010522">
              <a:off x="1447800" y="2971800"/>
              <a:ext cx="381000" cy="203200"/>
            </a:xfrm>
            <a:prstGeom prst="flowChartConnector">
              <a:avLst/>
            </a:prstGeom>
            <a:noFill/>
            <a:ln w="9525">
              <a:solidFill>
                <a:srgbClr val="00B0F0"/>
              </a:solidFill>
              <a:miter lim="800000"/>
              <a:headEnd/>
              <a:tailEnd/>
            </a:ln>
          </p:spPr>
        </p:pic>
        <p:pic>
          <p:nvPicPr>
            <p:cNvPr id="49" name="Picture 5"/>
            <p:cNvPicPr>
              <a:picLocks noChangeAspect="1" noChangeArrowheads="1"/>
            </p:cNvPicPr>
            <p:nvPr/>
          </p:nvPicPr>
          <p:blipFill>
            <a:blip r:embed="rId10" cstate="screen"/>
            <a:srcRect/>
            <a:stretch>
              <a:fillRect/>
            </a:stretch>
          </p:blipFill>
          <p:spPr bwMode="auto">
            <a:xfrm>
              <a:off x="228600" y="1470594"/>
              <a:ext cx="990600" cy="321733"/>
            </a:xfrm>
            <a:prstGeom prst="ellipse">
              <a:avLst/>
            </a:prstGeom>
            <a:ln w="19050" cap="rnd">
              <a:solidFill>
                <a:srgbClr val="00B0F0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sp>
        <p:nvSpPr>
          <p:cNvPr id="53" name="Arc 52"/>
          <p:cNvSpPr/>
          <p:nvPr/>
        </p:nvSpPr>
        <p:spPr>
          <a:xfrm rot="18009830" flipH="1">
            <a:off x="2097678" y="3612369"/>
            <a:ext cx="881160" cy="2248196"/>
          </a:xfrm>
          <a:prstGeom prst="arc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207</TotalTime>
  <Words>140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IFNα Induces MDSC Maturation and Loss of Suppressive Function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14</cp:revision>
  <dcterms:created xsi:type="dcterms:W3CDTF">2012-04-18T21:07:47Z</dcterms:created>
  <dcterms:modified xsi:type="dcterms:W3CDTF">2012-06-28T04:56:34Z</dcterms:modified>
</cp:coreProperties>
</file>