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94" autoAdjust="0"/>
  </p:normalViewPr>
  <p:slideViewPr>
    <p:cSldViewPr snapToGrid="0">
      <p:cViewPr varScale="1">
        <p:scale>
          <a:sx n="85" d="100"/>
          <a:sy n="85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12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After the</a:t>
            </a:r>
            <a:r>
              <a:rPr lang="en-US" baseline="0" dirty="0" smtClean="0"/>
              <a:t> initial immune response is mounted, </a:t>
            </a:r>
            <a:r>
              <a:rPr lang="en-US" dirty="0" smtClean="0"/>
              <a:t>M1s can convert into M2s, promoting tolerance and limiting inflammatory responses. In adipose tissue, M2-like M</a:t>
            </a:r>
            <a:r>
              <a:rPr lang="el-GR" dirty="0" smtClean="0"/>
              <a:t>φ</a:t>
            </a:r>
            <a:r>
              <a:rPr lang="en-US" dirty="0" smtClean="0"/>
              <a:t> promote tolerance to insulin and prevent inflammation. Myeloid-derived suppressor cells (MDSCs) bare many similarities to M2 cells. They often promote a Th2 cells and an anti-inflammatory environment, allowing tumors to develop in </a:t>
            </a:r>
            <a:r>
              <a:rPr lang="en-US" smtClean="0"/>
              <a:t>certain situations.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614"/>
            <a:ext cx="9144000" cy="9908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Macrophage Classes and Roles in Immunity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64023" y="1583353"/>
            <a:ext cx="8134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2985" b="6199"/>
          <a:stretch>
            <a:fillRect/>
          </a:stretch>
        </p:blipFill>
        <p:spPr bwMode="auto">
          <a:xfrm>
            <a:off x="8898" y="1306271"/>
            <a:ext cx="5267433" cy="450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117690" y="1991033"/>
            <a:ext cx="40263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Macrophages (M</a:t>
            </a:r>
            <a:r>
              <a:rPr lang="el-GR" sz="2000" dirty="0" smtClean="0"/>
              <a:t>φ</a:t>
            </a:r>
            <a:r>
              <a:rPr lang="en-US" sz="2000" dirty="0" smtClean="0"/>
              <a:t>) can be promoted to a M1 or M2 phenotype via IFNy and IL-4 respectively.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While </a:t>
            </a:r>
            <a:r>
              <a:rPr lang="en-US" sz="2000" dirty="0" smtClean="0"/>
              <a:t>M1 cells </a:t>
            </a:r>
            <a:r>
              <a:rPr lang="en-US" sz="2000" dirty="0" smtClean="0"/>
              <a:t>promote inflammation and the clearance of infection, </a:t>
            </a:r>
            <a:r>
              <a:rPr lang="en-US" sz="2000" dirty="0" smtClean="0"/>
              <a:t>M2 cells </a:t>
            </a:r>
            <a:r>
              <a:rPr lang="en-US" sz="2000" dirty="0" smtClean="0"/>
              <a:t>push for tolerance and help prevent inflammation.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Adapted from: Lawrence, T. and </a:t>
            </a:r>
            <a:r>
              <a:rPr lang="en-US" sz="2000" dirty="0" err="1" smtClean="0"/>
              <a:t>Natoli</a:t>
            </a:r>
            <a:r>
              <a:rPr lang="en-US" sz="2000" dirty="0" smtClean="0"/>
              <a:t>, G. 2011. </a:t>
            </a:r>
            <a:r>
              <a:rPr lang="en-US" sz="2000" i="1" dirty="0" smtClean="0"/>
              <a:t>Nature Immunol. Rev.</a:t>
            </a:r>
            <a:r>
              <a:rPr lang="en-US" sz="2000" dirty="0" smtClean="0"/>
              <a:t> 11:750.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50</TotalTime>
  <Words>70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Macrophage Classes and Roles in Immunity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10</cp:revision>
  <dcterms:created xsi:type="dcterms:W3CDTF">2012-04-18T21:07:47Z</dcterms:created>
  <dcterms:modified xsi:type="dcterms:W3CDTF">2012-06-27T15:19:23Z</dcterms:modified>
</cp:coreProperties>
</file>