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58" autoAdjust="0"/>
  </p:normalViewPr>
  <p:slideViewPr>
    <p:cSldViewPr snapToGrid="0">
      <p:cViewPr varScale="1">
        <p:scale>
          <a:sx n="97" d="100"/>
          <a:sy n="97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741062-7E7C-411F-B0A7-26BAC1B096F6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B69C-CF21-4546-9331-9A844BBCAF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mtClean="0"/>
              <a:t>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41B69C-CF21-4546-9331-9A844BBCAF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9A492-D26A-4BD2-91C6-35C981BAF9B1}" type="datetimeFigureOut">
              <a:rPr lang="en-US" smtClean="0"/>
              <a:pPr/>
              <a:t>07/03/2012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FAC13-EBBD-4FCD-8CF5-C4D008BC7B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Th1_ma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53847" y="1081548"/>
            <a:ext cx="7426867" cy="57764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"/>
            <a:ext cx="9144000" cy="1042218"/>
          </a:xfrm>
          <a:prstGeom prst="rect">
            <a:avLst/>
          </a:prstGeom>
          <a:gradFill flip="none" rotWithShape="1">
            <a:gsLst>
              <a:gs pos="12000">
                <a:schemeClr val="tx1">
                  <a:lumMod val="95000"/>
                  <a:lumOff val="5000"/>
                </a:schemeClr>
              </a:gs>
              <a:gs pos="10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14"/>
            <a:ext cx="8229600" cy="99081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Th1 </a:t>
            </a:r>
            <a:r>
              <a:rPr lang="en-US" dirty="0" smtClean="0">
                <a:solidFill>
                  <a:schemeClr val="bg1"/>
                </a:solidFill>
                <a:latin typeface="Myriad Pro" pitchFamily="34" charset="0"/>
              </a:rPr>
              <a:t>Cells</a:t>
            </a:r>
            <a:endParaRPr lang="en-US" dirty="0">
              <a:solidFill>
                <a:schemeClr val="bg1"/>
              </a:solidFill>
              <a:latin typeface="Myriad Pro" pitchFamily="34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6737" y="6231317"/>
            <a:ext cx="2366665" cy="576470"/>
            <a:chOff x="16737" y="6231317"/>
            <a:chExt cx="2366665" cy="576470"/>
          </a:xfrm>
        </p:grpSpPr>
        <p:pic>
          <p:nvPicPr>
            <p:cNvPr id="5" name="Picture 4" descr="bio dude and logo transparent.png"/>
            <p:cNvPicPr>
              <a:picLocks noChangeAspect="1"/>
            </p:cNvPicPr>
            <p:nvPr/>
          </p:nvPicPr>
          <p:blipFill>
            <a:blip r:embed="rId4" cstate="screen"/>
            <a:srcRect/>
            <a:stretch>
              <a:fillRect/>
            </a:stretch>
          </p:blipFill>
          <p:spPr>
            <a:xfrm>
              <a:off x="16737" y="6231317"/>
              <a:ext cx="2316146" cy="57647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2081716" y="6332706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</a:rPr>
                <a:t>®</a:t>
              </a:r>
              <a:endParaRPr lang="en-US" dirty="0">
                <a:solidFill>
                  <a:srgbClr val="7030A0"/>
                </a:solidFill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8661" y="1150380"/>
            <a:ext cx="372642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Th1 cells are T helper cells, essential to cell-mediated immunity, that drive the killing efficacy of macrophages and proliferation of </a:t>
            </a:r>
            <a:r>
              <a:rPr lang="en-US" dirty="0" err="1" smtClean="0"/>
              <a:t>cytotoxic</a:t>
            </a:r>
            <a:r>
              <a:rPr lang="en-US" dirty="0" smtClean="0"/>
              <a:t> CD8 T cells in response to intracellular pathogens.  Th1 cells are characterized by the expression of the </a:t>
            </a:r>
            <a:r>
              <a:rPr lang="en-US" dirty="0" smtClean="0"/>
              <a:t>transcription </a:t>
            </a:r>
            <a:r>
              <a:rPr lang="en-US" dirty="0" smtClean="0"/>
              <a:t>factor T-bet and produce cytokines: IL-2, IFN-γ, TNF, and LT-α.  Th1 cells are associated with several chronic inflammatory diseases, including multiple sclerosis, diabetes, and rheumatoid arthritis.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_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BL_Template1</Template>
  <TotalTime>60</TotalTime>
  <Words>81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BL_Template1</vt:lpstr>
      <vt:lpstr>Th1 Cells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 Tactical Marketing Plan Winter 2010</dc:title>
  <dc:creator>Dzung Nguyen</dc:creator>
  <cp:lastModifiedBy>Dzung Nguyen</cp:lastModifiedBy>
  <cp:revision>11</cp:revision>
  <dcterms:created xsi:type="dcterms:W3CDTF">2012-04-18T21:07:47Z</dcterms:created>
  <dcterms:modified xsi:type="dcterms:W3CDTF">2012-07-03T16:39:04Z</dcterms:modified>
</cp:coreProperties>
</file>