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35" autoAdjust="0"/>
  </p:normalViewPr>
  <p:slideViewPr>
    <p:cSldViewPr snapToGrid="0">
      <p:cViewPr>
        <p:scale>
          <a:sx n="90" d="100"/>
          <a:sy n="90" d="100"/>
        </p:scale>
        <p:origin x="-146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18749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36"/>
            <a:ext cx="8229600" cy="99081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Myriad Pro Light" pitchFamily="34" charset="0"/>
              </a:rPr>
              <a:t>Ubiquitination</a:t>
            </a:r>
            <a:endParaRPr lang="en-US" sz="40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83785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67" name="TextBox 2"/>
          <p:cNvSpPr txBox="1">
            <a:spLocks noChangeArrowheads="1"/>
          </p:cNvSpPr>
          <p:nvPr/>
        </p:nvSpPr>
        <p:spPr bwMode="auto">
          <a:xfrm>
            <a:off x="262899" y="1322019"/>
            <a:ext cx="57976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Post-translational modification of a protein by the covalent attachment of one or more </a:t>
            </a:r>
            <a:r>
              <a:rPr lang="en-US" sz="2000" dirty="0" err="1"/>
              <a:t>ubiquitin</a:t>
            </a:r>
            <a:r>
              <a:rPr lang="en-US" sz="2000" dirty="0"/>
              <a:t> monomers. The most prominent function of </a:t>
            </a:r>
            <a:r>
              <a:rPr lang="en-US" sz="2000" dirty="0" err="1"/>
              <a:t>ubiquitin</a:t>
            </a:r>
            <a:r>
              <a:rPr lang="en-US" sz="2000" dirty="0"/>
              <a:t> is labeling proteins for </a:t>
            </a:r>
            <a:r>
              <a:rPr lang="en-US" sz="2000" dirty="0" err="1"/>
              <a:t>proteasomal</a:t>
            </a:r>
            <a:r>
              <a:rPr lang="en-US" sz="2000" dirty="0"/>
              <a:t> degradation. </a:t>
            </a:r>
            <a:r>
              <a:rPr lang="en-US" sz="2000" dirty="0" err="1" smtClean="0"/>
              <a:t>Ubiquitination</a:t>
            </a:r>
            <a:r>
              <a:rPr lang="en-US" sz="2000" dirty="0" smtClean="0"/>
              <a:t> </a:t>
            </a:r>
            <a:r>
              <a:rPr lang="en-US" sz="2000" dirty="0"/>
              <a:t>also controls the stability, function, and intracellular localization of a wide variety of proteins. </a:t>
            </a:r>
          </a:p>
        </p:txBody>
      </p:sp>
      <p:pic>
        <p:nvPicPr>
          <p:cNvPr id="68" name="Picture 2" descr="http://upload.wikimedia.org/wikipedia/commons/thumb/f/f0/Ubiquitin_cartoon-2-.png/280px-Ubiquitin_cartoon-2-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10128" y="1084521"/>
            <a:ext cx="26670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4" descr="http://upload.wikimedia.org/wikipedia/commons/thumb/0/08/Proteaosome_1fnt_top.png/220px-Proteaosome_1fnt_to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808" y="3417208"/>
            <a:ext cx="20955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TextBox 5"/>
          <p:cNvSpPr txBox="1">
            <a:spLocks noChangeArrowheads="1"/>
          </p:cNvSpPr>
          <p:nvPr/>
        </p:nvSpPr>
        <p:spPr bwMode="auto">
          <a:xfrm>
            <a:off x="707773" y="4762153"/>
            <a:ext cx="19304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/>
              <a:t>The </a:t>
            </a:r>
            <a:r>
              <a:rPr lang="en-US" sz="2000" b="1" dirty="0" err="1"/>
              <a:t>Proteosome</a:t>
            </a:r>
            <a:endParaRPr lang="en-US" sz="2000" b="1" dirty="0"/>
          </a:p>
        </p:txBody>
      </p:sp>
      <p:pic>
        <p:nvPicPr>
          <p:cNvPr id="71" name="Picture 6" descr="http://www.ncbi.nlm.nih.gov/bookshelf/picrender.fcgi?book=mcb&amp;part=A549&amp;blobname=ch3f18a.jpg"/>
          <p:cNvPicPr>
            <a:picLocks noChangeAspect="1" noChangeArrowheads="1"/>
          </p:cNvPicPr>
          <p:nvPr/>
        </p:nvPicPr>
        <p:blipFill>
          <a:blip r:embed="rId6" cstate="print"/>
          <a:srcRect l="75235" b="56459"/>
          <a:stretch>
            <a:fillRect/>
          </a:stretch>
        </p:blipFill>
        <p:spPr bwMode="auto">
          <a:xfrm>
            <a:off x="5658595" y="3394983"/>
            <a:ext cx="107315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8" descr="http://www.ncbi.nlm.nih.gov/bookshelf/picrender.fcgi?book=mcb&amp;part=A549&amp;blobname=ch3f18a.jpg"/>
          <p:cNvPicPr>
            <a:picLocks noChangeAspect="1" noChangeArrowheads="1"/>
          </p:cNvPicPr>
          <p:nvPr/>
        </p:nvPicPr>
        <p:blipFill>
          <a:blip r:embed="rId6" cstate="print"/>
          <a:srcRect l="48346" t="62584" r="29201"/>
          <a:stretch>
            <a:fillRect/>
          </a:stretch>
        </p:blipFill>
        <p:spPr bwMode="auto">
          <a:xfrm>
            <a:off x="5645895" y="5052333"/>
            <a:ext cx="1000125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3" name="Straight Arrow Connector 72"/>
          <p:cNvCxnSpPr/>
          <p:nvPr/>
        </p:nvCxnSpPr>
        <p:spPr>
          <a:xfrm rot="10800000" flipV="1">
            <a:off x="4990258" y="4163333"/>
            <a:ext cx="531812" cy="184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941045" y="5212670"/>
            <a:ext cx="70485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257</TotalTime>
  <Words>53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Ubiquitination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23</cp:revision>
  <dcterms:created xsi:type="dcterms:W3CDTF">2012-04-18T21:07:47Z</dcterms:created>
  <dcterms:modified xsi:type="dcterms:W3CDTF">2012-07-30T18:39:53Z</dcterms:modified>
</cp:coreProperties>
</file>