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Myriad Pro Light" pitchFamily="34" charset="0"/>
              </a:rPr>
              <a:t>Who is BioLegend?</a:t>
            </a:r>
            <a:endParaRPr lang="en-US" dirty="0">
              <a:solidFill>
                <a:schemeClr val="bg1"/>
              </a:solidFill>
              <a:latin typeface="Myriad Pro Light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2" cstate="print"/>
            <a:srcRect r="20139" b="21970"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74904" y="1265111"/>
            <a:ext cx="5769864" cy="479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200" dirty="0">
                <a:latin typeface="Calibri" pitchFamily="34" charset="0"/>
              </a:rPr>
              <a:t>BioLegend develops and manufactures world-class, cutting-edge antibodies and other immunological reagents for biomedical research, offered at an outstanding value.</a:t>
            </a:r>
          </a:p>
          <a:p>
            <a:endParaRPr lang="en-US" sz="2200" dirty="0" smtClean="0"/>
          </a:p>
          <a:p>
            <a:r>
              <a:rPr lang="en-US" sz="2200" i="1" dirty="0" smtClean="0"/>
              <a:t>What makes BioLegend different?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 Customer service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 Quality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 Flexibility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 Selection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 </a:t>
            </a:r>
            <a:r>
              <a:rPr lang="en-US" sz="2200" dirty="0" smtClean="0"/>
              <a:t>Price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 Resources</a:t>
            </a:r>
            <a:endParaRPr lang="en-US" sz="2200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endParaRPr lang="en-US" sz="2000" dirty="0">
              <a:latin typeface="Calibri" pitchFamily="34" charset="0"/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505006" y="4045204"/>
            <a:ext cx="1266825" cy="1524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Content Placeholder 6"/>
          <p:cNvSpPr txBox="1">
            <a:spLocks/>
          </p:cNvSpPr>
          <p:nvPr/>
        </p:nvSpPr>
        <p:spPr bwMode="auto">
          <a:xfrm>
            <a:off x="3750726" y="5641041"/>
            <a:ext cx="4894263" cy="673210"/>
          </a:xfrm>
          <a:prstGeom prst="rect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b="1" dirty="0">
                <a:latin typeface="Calibri" pitchFamily="34" charset="0"/>
              </a:rPr>
              <a:t>Gene Lay</a:t>
            </a:r>
            <a:r>
              <a:rPr lang="en-US" sz="1600" dirty="0">
                <a:latin typeface="Calibri" pitchFamily="34" charset="0"/>
              </a:rPr>
              <a:t>, D.V.M. - Founder and CEO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600" dirty="0">
                <a:latin typeface="Calibri" pitchFamily="34" charset="0"/>
              </a:rPr>
              <a:t>co-founder of </a:t>
            </a:r>
            <a:r>
              <a:rPr lang="en-US" sz="1600" dirty="0" err="1">
                <a:latin typeface="Calibri" pitchFamily="34" charset="0"/>
              </a:rPr>
              <a:t>PharMingen</a:t>
            </a:r>
            <a:r>
              <a:rPr lang="en-US" sz="1600" dirty="0">
                <a:latin typeface="Calibri" pitchFamily="34" charset="0"/>
              </a:rPr>
              <a:t>, now BD </a:t>
            </a:r>
            <a:r>
              <a:rPr lang="en-US" sz="1600" dirty="0" smtClean="0">
                <a:latin typeface="Calibri" pitchFamily="34" charset="0"/>
              </a:rPr>
              <a:t>Biosciences</a:t>
            </a:r>
            <a:endParaRPr lang="en-US" sz="1600" dirty="0">
              <a:latin typeface="Calibri" pitchFamily="34" charset="0"/>
            </a:endParaRPr>
          </a:p>
        </p:txBody>
      </p:sp>
      <p:pic>
        <p:nvPicPr>
          <p:cNvPr id="13" name="Picture 2" descr="C:\Documents and Settings\dnguyen\My Documents\Biolegend Pics\BioLegend People\2012Catalog-images\USE Sales Team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265980" y="1360755"/>
            <a:ext cx="2679404" cy="23341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38</TotalTime>
  <Words>61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Who is BioLegend?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5</cp:revision>
  <dcterms:created xsi:type="dcterms:W3CDTF">2012-04-18T21:07:47Z</dcterms:created>
  <dcterms:modified xsi:type="dcterms:W3CDTF">2012-06-29T15:33:48Z</dcterms:modified>
</cp:coreProperties>
</file>