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91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Myriad Pro" pitchFamily="34" charset="0"/>
              </a:rPr>
              <a:t>Principles of </a:t>
            </a:r>
            <a:r>
              <a:rPr lang="en-US" sz="4000" dirty="0" err="1" smtClean="0">
                <a:solidFill>
                  <a:schemeClr val="bg1"/>
                </a:solidFill>
                <a:latin typeface="Myriad Pro" pitchFamily="34" charset="0"/>
              </a:rPr>
              <a:t>LEGENDplex</a:t>
            </a:r>
            <a:r>
              <a:rPr lang="en-US" sz="4000" dirty="0" smtClean="0">
                <a:solidFill>
                  <a:schemeClr val="bg1"/>
                </a:solidFill>
                <a:latin typeface="Myriad Pro" pitchFamily="34" charset="0"/>
              </a:rPr>
              <a:t>™</a:t>
            </a:r>
            <a:endParaRPr lang="en-US" sz="4000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  <a:effectLst>
            <a:glow rad="101600">
              <a:schemeClr val="bg1">
                <a:alpha val="60000"/>
              </a:schemeClr>
            </a:glow>
          </a:effectLst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22" name="Oval 21"/>
          <p:cNvSpPr/>
          <p:nvPr/>
        </p:nvSpPr>
        <p:spPr>
          <a:xfrm>
            <a:off x="784285" y="1712204"/>
            <a:ext cx="390525" cy="39052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75896" y="3083221"/>
            <a:ext cx="390525" cy="39052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84285" y="4443758"/>
            <a:ext cx="390525" cy="39052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75895" y="5695735"/>
            <a:ext cx="390525" cy="39052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434518" y="1432171"/>
            <a:ext cx="4015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Beads have different sizes and inherent APC fluorescence which corresponds to a specific analyte’s capture antibody.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461" y="1320737"/>
            <a:ext cx="1421809" cy="117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188" y="2894911"/>
            <a:ext cx="1407125" cy="675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035" y="2662451"/>
            <a:ext cx="1389931" cy="1147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90966" y="300178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4764945" y="2802379"/>
            <a:ext cx="3895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Beads are incubated with analyte containing samples, such as serum or cell culture supernatants.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134582" y="1380677"/>
            <a:ext cx="7569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…</a:t>
            </a:r>
          </a:p>
          <a:p>
            <a:r>
              <a:rPr lang="en-US" sz="1100" dirty="0" smtClean="0"/>
              <a:t>A4: IFN-</a:t>
            </a:r>
            <a:r>
              <a:rPr lang="el-GR" sz="1100" dirty="0" smtClean="0">
                <a:latin typeface="Calibri"/>
              </a:rPr>
              <a:t>γ</a:t>
            </a:r>
            <a:endParaRPr lang="en-US" sz="1100" dirty="0" smtClean="0">
              <a:latin typeface="Calibri"/>
            </a:endParaRPr>
          </a:p>
          <a:p>
            <a:r>
              <a:rPr lang="en-US" sz="1100" dirty="0" smtClean="0">
                <a:latin typeface="Calibri"/>
              </a:rPr>
              <a:t>A5: IL-5</a:t>
            </a:r>
          </a:p>
          <a:p>
            <a:r>
              <a:rPr lang="en-US" sz="1100" dirty="0" smtClean="0">
                <a:latin typeface="Calibri"/>
              </a:rPr>
              <a:t>A6: TNF-</a:t>
            </a:r>
            <a:r>
              <a:rPr lang="el-GR" sz="1100" dirty="0" smtClean="0">
                <a:latin typeface="Calibri"/>
              </a:rPr>
              <a:t>α</a:t>
            </a:r>
            <a:endParaRPr lang="en-US" sz="1100" dirty="0" smtClean="0">
              <a:latin typeface="Calibri"/>
            </a:endParaRPr>
          </a:p>
          <a:p>
            <a:r>
              <a:rPr lang="en-US" sz="1100" dirty="0" smtClean="0">
                <a:latin typeface="Calibri"/>
              </a:rPr>
              <a:t>A7: IL-2</a:t>
            </a:r>
          </a:p>
          <a:p>
            <a:r>
              <a:rPr lang="en-US" sz="1100" dirty="0" smtClean="0">
                <a:latin typeface="Calibri"/>
              </a:rPr>
              <a:t>…</a:t>
            </a:r>
            <a:endParaRPr lang="en-US" sz="1100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70" y="4222193"/>
            <a:ext cx="1095375" cy="793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6643745" y="435345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173" y="4096526"/>
            <a:ext cx="1354311" cy="48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967" y="4618915"/>
            <a:ext cx="1344588" cy="556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1434517" y="4216797"/>
            <a:ext cx="4170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Beads with captured analyte are incubated with </a:t>
            </a:r>
            <a:r>
              <a:rPr lang="en-US" sz="1600" dirty="0" err="1" smtClean="0"/>
              <a:t>biotinylated</a:t>
            </a:r>
            <a:r>
              <a:rPr lang="en-US" sz="1600" dirty="0" smtClean="0"/>
              <a:t>-detection antibody and Streptavidin PE.</a:t>
            </a:r>
            <a:endParaRPr lang="en-US" sz="1600" dirty="0"/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941" y="5546647"/>
            <a:ext cx="2025258" cy="78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4642342" y="5721720"/>
            <a:ext cx="4018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Collect data using any flow cytometer.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392</TotalTime>
  <Words>80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Principles of LEGENDplex™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Edward Chen</cp:lastModifiedBy>
  <cp:revision>20</cp:revision>
  <dcterms:created xsi:type="dcterms:W3CDTF">2012-04-18T21:07:47Z</dcterms:created>
  <dcterms:modified xsi:type="dcterms:W3CDTF">2015-07-02T20:53:54Z</dcterms:modified>
</cp:coreProperties>
</file>